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64656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индивидуального отбора 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профильного обучения при получении среднего общего образования в 2021 </a:t>
            </a:r>
            <a:r>
              <a:rPr lang="ru-RU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897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рейтинга. Особые случаи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3" y="2087362"/>
            <a:ext cx="11297540" cy="2298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профиль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баллов: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обязательному предмету, приведенные к единой шкале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редний балл аттестата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 учет результатов экзамена в форме ГВЭ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места в 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рейтинге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: используем пункт 1 приказа от 16.04.2021 № 06-нп (приложение к приказу)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9667" y="4206382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31*1,065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ГИА-9 математика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324603" y="4206382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33*1,0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ГИА-9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308671"/>
              </p:ext>
            </p:extLst>
          </p:nvPr>
        </p:nvGraphicFramePr>
        <p:xfrm>
          <a:off x="719667" y="5476382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14*2,36 +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ГВЭ математика 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873231"/>
              </p:ext>
            </p:extLst>
          </p:nvPr>
        </p:nvGraphicFramePr>
        <p:xfrm>
          <a:off x="6341534" y="5467915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17*1,945 +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ГВЭ 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29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Равное количество баллов в рейтинге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33571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профиль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 участники индивидуального отбора, имеющие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высокий средний балл аттестата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основном общем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 обучения кроме универсального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ейтинг в соответствии с пунктом 20.3 Порядка организации индивидуального отбора</a:t>
            </a:r>
          </a:p>
          <a:p>
            <a:pPr marL="177800" indent="-1778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первую очередь победителям и призерам муниципального этапа всероссийской олимпиады школьников по предмету (предметам), определяющему (определяющим) профиль обучения;</a:t>
            </a:r>
          </a:p>
          <a:p>
            <a:pPr marL="177800" indent="-1778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 вторую очередь обладателям грамоты победителя или призера регионального чемпионата «Молодые профессионалы»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 чемпионата Ярославской области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ЮниорПрофи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JuniorSkills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77800" indent="-1778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третью очередь победителям и призерам областных, всероссийских и международных конференций и конкурсов научно-исследовательских работ (проектов), учрежденных департаментом образования Ярославской области (органом исполнительной власти, осуществляющим государственное управление в сфере образования, иного субъекта Российской Федерации), Министерством просвещения Российской Федерации, по предмету (предметам), определяющему (определяющим) профиль обучения;</a:t>
            </a:r>
          </a:p>
          <a:p>
            <a:pPr marL="177800" indent="-1778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четвертую очередь участникам индивидуального отбора, получившим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наибольшее количество баллов по результатам собеседования, проведенного в соответствии с регламентом, определенным локальным нормативным актом.</a:t>
            </a:r>
          </a:p>
        </p:txBody>
      </p:sp>
    </p:spTree>
    <p:extLst>
      <p:ext uri="{BB962C8B-B14F-4D97-AF65-F5344CB8AC3E}">
        <p14:creationId xmlns:p14="http://schemas.microsoft.com/office/powerpoint/2010/main" val="338250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нормативно-правовые акты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 hangingPunct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департамента образования Ярославской области от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06.08.2014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27-нп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организации индивидуального отбора при приёме (переводе) в государственные и муниципальные образовательные организации для получения основного общего и среднего общего образования с углублённым изучением отдельных учебных предметов или для профильного обучения в Ярославской области» (в ред. приказов департамента от 19.02.2016 № 03-нп, от 25.02.2019 № 08-нп, от 13.02.2020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02-нп, от 05.06.2020 № 15-нп,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02.03.2021 № 02-нп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base" hangingPunct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департамента образования Ярославской области от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16.04.2021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06-нп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коэффициентов, применяемых в 2021 году при составлении рейтинга участников индивидуального отбора для получения среднего 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712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 индивидуального отбора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3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департаментом образования Ярославской области в отношении государственных образовательных организаций и органом местного самоуправления, осуществляющим управление в сфере образования, в отношении муниципальных образовательных организаций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индивидуального отбора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профильного обучения при получении среднего 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4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(перевод) в образовательные организации для получения для профильного обучения на уровне среднего общего образования осуществляется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 зависимости от места жительства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314489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 индивидуального отбора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219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Регламентирует: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8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локального нормативного акта образовательной организации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определяющего: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 и порядок работы комиссии по индивидуальному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 и порядок работы конфликтной комиссии 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предельное количество мест в соответствующем профиле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 20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индивидуального отбора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образовательными организациями до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апреля 2021 года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внесены изменения в локальный нормативный акт о проведении индивидуального отбора в 2021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профиля обучения, кроме универсального, – предметы, определяющие профиль обучения, в том числе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обязательный предмет при прохождении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универсального профиля обучения – возможность использования результатов ГИА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одному из обязательных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 при прохождении ГИА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выбору участника индивидуального отбора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60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рейтинга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3" y="2087362"/>
            <a:ext cx="11297540" cy="331437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естественно-научный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гуманитарный, социально-экономический,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баллов: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 по обязательному предмету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баллов, полученных приведением указанных в аттестате об основном общем образовании отметок по предметам, определяющим профиль обучения, к балльной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шкале (учитываем базовый или углубленный уровень освоения предмета)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профиль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определяющие профиль обучения: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математика, физика, информатика (в соответствии с локальным актом)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места в рейтинге: используем пункт 4 приказа от 16.04.2021 № 06-нп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6981450"/>
              </p:ext>
            </p:extLst>
          </p:nvPr>
        </p:nvGraphicFramePr>
        <p:xfrm>
          <a:off x="685803" y="5333998"/>
          <a:ext cx="11167530" cy="1375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506"/>
                <a:gridCol w="2233506"/>
                <a:gridCol w="2233506"/>
                <a:gridCol w="2233506"/>
                <a:gridCol w="2233506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4*1,25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5*1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45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ГИА-9 математика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(углубленное изучение)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(базовый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(базовый уровень)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60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dirty="0" smtClean="0"/>
              <a:t> рейтинга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3" y="2087362"/>
            <a:ext cx="11297540" cy="3314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профиль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баллов: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обязательному предмету, приведенные к единой шкале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редний балл аттестата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места в рейтинге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используем пункт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от 16.04.2021 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06-нп (приложение к приказу)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04305"/>
              </p:ext>
            </p:extLst>
          </p:nvPr>
        </p:nvGraphicFramePr>
        <p:xfrm>
          <a:off x="711203" y="4741331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31*1,065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ГИА-9 математика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82958"/>
              </p:ext>
            </p:extLst>
          </p:nvPr>
        </p:nvGraphicFramePr>
        <p:xfrm>
          <a:off x="6324603" y="4741331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33*1,0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ГИА-9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7333" y="5867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округлением до целых чисел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4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рейтинга. ОСОБЫЕ СЛУЧАИ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1" y="1901096"/>
            <a:ext cx="11373741" cy="32466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естественно-научный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гуманитарный, социально-экономический,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баллов: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 по обязательному предмету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баллов, полученных приведением указанных в аттестате об основном общем образовании отметок по предметам, определяющим профиль обучения, к балльной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шкале (учитываем базовый или углубленный уровень освоения предмета)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Технологический профиль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определяющие профиль обучения: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математика, физика, информатика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места в рейтинге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используем пункт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от 16.04.2021 №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06-нп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92813"/>
              </p:ext>
            </p:extLst>
          </p:nvPr>
        </p:nvGraphicFramePr>
        <p:xfrm>
          <a:off x="581192" y="4861559"/>
          <a:ext cx="11167530" cy="1928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506"/>
                <a:gridCol w="3027302"/>
                <a:gridCol w="1735667"/>
                <a:gridCol w="2201333"/>
                <a:gridCol w="1969722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4*1,25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5*1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42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ГИА-9 математика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(углубленный)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(баз.)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(баз.)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4*6,2 +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5*1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543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в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аттестате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(баз.)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 (баз.)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 (баз.)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458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рейтинга. Особые случаи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3" y="2087362"/>
            <a:ext cx="11297540" cy="2298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 профиль, аттестат 2020 года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баллов: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ГИА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обязательному предмету, приведенные к единой шкале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редний балл аттестата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места в рейтинге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используем пункт 3 приказа от 16.04.2021 № 06-нп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943684"/>
              </p:ext>
            </p:extLst>
          </p:nvPr>
        </p:nvGraphicFramePr>
        <p:xfrm>
          <a:off x="719667" y="4206382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31*1,065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ГИА-9 математика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92727"/>
              </p:ext>
            </p:extLst>
          </p:nvPr>
        </p:nvGraphicFramePr>
        <p:xfrm>
          <a:off x="6324603" y="4206382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33*1,0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ГИА-9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345410"/>
              </p:ext>
            </p:extLst>
          </p:nvPr>
        </p:nvGraphicFramePr>
        <p:xfrm>
          <a:off x="719667" y="5476382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5*6,6 +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в аттестате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102690"/>
              </p:ext>
            </p:extLst>
          </p:nvPr>
        </p:nvGraphicFramePr>
        <p:xfrm>
          <a:off x="6341534" y="5467915"/>
          <a:ext cx="5393264" cy="1101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3330"/>
                <a:gridCol w="1735667"/>
                <a:gridCol w="1964267"/>
              </a:tblGrid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5*6,6 +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37,2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Отметка в аттестате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балл аттестата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267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Формирование рейтинга. ОСОБЫЕ СЛУЧАИ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1892630"/>
            <a:ext cx="11297540" cy="3204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естественно-научный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гуманитарный, социально-экономический,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баллов: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ГИА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обязательному предмету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баллов, полученных приведением указанных в аттестате об основном общем образовании отметок по предметам, определяющим профиль обучения, к балльной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шкале (учитываем базовый или углубленный уровень освоения предмета)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Технологический профиль. Учет результата ГИА-9 по математике в форме ГВЭ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ОВЗ)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Предметы, определяющие профиль обучения: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математика, физика, информатика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места в рейтинге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используем пункт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от 16.04.2021 № 06-нп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708160"/>
              </p:ext>
            </p:extLst>
          </p:nvPr>
        </p:nvGraphicFramePr>
        <p:xfrm>
          <a:off x="646197" y="4834466"/>
          <a:ext cx="11167530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3506"/>
                <a:gridCol w="2233506"/>
                <a:gridCol w="2233506"/>
                <a:gridCol w="2233506"/>
                <a:gridCol w="2233506"/>
              </a:tblGrid>
              <a:tr h="3217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4*1,25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5*1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45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ГИА-9 математика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(углубленное изучение)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(базовый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(базовый уровень)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036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14*2,215 +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 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4*1+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5*1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44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1434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ГВЭ математика 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b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(базовый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(базовый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(базовый уровень)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Итоговый балл</a:t>
                      </a:r>
                    </a:p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122591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148</TotalTime>
  <Words>712</Words>
  <Application>Microsoft Office PowerPoint</Application>
  <PresentationFormat>Произвольный</PresentationFormat>
  <Paragraphs>211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Дивиденд</vt:lpstr>
      <vt:lpstr>Организация индивидуального отбора  для профильного обучения при получении среднего общего образования в 2021 ГОДУ</vt:lpstr>
      <vt:lpstr>Региональные нормативно-правовые акты</vt:lpstr>
      <vt:lpstr>Порядок организации индивидуального отбора </vt:lpstr>
      <vt:lpstr>Порядок организации индивидуального отбора </vt:lpstr>
      <vt:lpstr>Формирование рейтинга</vt:lpstr>
      <vt:lpstr>Формирование рейтинга</vt:lpstr>
      <vt:lpstr>Формирование рейтинга. ОСОБЫЕ СЛУЧАИ</vt:lpstr>
      <vt:lpstr>Формирование рейтинга. Особые случаи</vt:lpstr>
      <vt:lpstr>Формирование рейтинга. ОСОБЫЕ СЛУЧАИ</vt:lpstr>
      <vt:lpstr>Формирование рейтинга. Особые случаи</vt:lpstr>
      <vt:lpstr>Равное количество баллов в рейтинге</vt:lpstr>
    </vt:vector>
  </TitlesOfParts>
  <Company>Правительство Ярославской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индивидуального отбора  для профильного обучения при получении среднего общего образования в 2021 ГОДУ</dc:title>
  <dc:creator>Цапникова Наталья Олеговна</dc:creator>
  <cp:lastModifiedBy>Специалист</cp:lastModifiedBy>
  <cp:revision>23</cp:revision>
  <dcterms:created xsi:type="dcterms:W3CDTF">2021-04-26T06:30:02Z</dcterms:created>
  <dcterms:modified xsi:type="dcterms:W3CDTF">2021-04-28T13:53:24Z</dcterms:modified>
</cp:coreProperties>
</file>