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DD3F69-0CB6-4A52-A89C-62DFD4134E82}" type="datetimeFigureOut">
              <a:rPr lang="ru-RU" smtClean="0"/>
              <a:pPr/>
              <a:t>15.03.2019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28333B-E226-4B79-9CE3-77C0F47C3A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7851648" cy="37862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Неделя гуманитарных наук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Отчёт–презентация</a:t>
            </a:r>
            <a:br>
              <a:rPr lang="ru-RU" dirty="0" smtClean="0"/>
            </a:br>
            <a:r>
              <a:rPr lang="ru-RU" dirty="0" smtClean="0"/>
              <a:t>о проделанной работе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14422"/>
            <a:ext cx="8423152" cy="3714776"/>
          </a:xfrm>
        </p:spPr>
        <p:txBody>
          <a:bodyPr/>
          <a:lstStyle/>
          <a:p>
            <a:pPr algn="ctr"/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/>
          <a:lstStyle/>
          <a:p>
            <a:r>
              <a:rPr lang="ru-RU" b="1" dirty="0" smtClean="0"/>
              <a:t>Тема «Интернет: за и против»</a:t>
            </a:r>
            <a:endParaRPr lang="ru-RU" b="1" dirty="0"/>
          </a:p>
        </p:txBody>
      </p:sp>
      <p:pic>
        <p:nvPicPr>
          <p:cNvPr id="1026" name="Picture 2" descr="C:\Users\User\Pictures\fact_201502202300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915444"/>
            <a:ext cx="381000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r>
              <a:rPr lang="ru-RU" dirty="0" smtClean="0"/>
              <a:t>Члены МО гуманитарных предметов: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643182"/>
            <a:ext cx="5257808" cy="2571768"/>
          </a:xfrm>
        </p:spPr>
        <p:txBody>
          <a:bodyPr/>
          <a:lstStyle/>
          <a:p>
            <a:r>
              <a:rPr lang="ru-RU" dirty="0" smtClean="0"/>
              <a:t>Соколова И.Г.</a:t>
            </a:r>
          </a:p>
          <a:p>
            <a:r>
              <a:rPr lang="ru-RU" dirty="0" err="1" smtClean="0"/>
              <a:t>Мокеева</a:t>
            </a:r>
            <a:r>
              <a:rPr lang="ru-RU" dirty="0" smtClean="0"/>
              <a:t> И.Ю.</a:t>
            </a:r>
          </a:p>
          <a:p>
            <a:r>
              <a:rPr lang="ru-RU" dirty="0" err="1" smtClean="0"/>
              <a:t>Непша</a:t>
            </a:r>
            <a:r>
              <a:rPr lang="ru-RU" dirty="0" smtClean="0"/>
              <a:t> В.В.</a:t>
            </a:r>
          </a:p>
          <a:p>
            <a:r>
              <a:rPr lang="ru-RU" dirty="0" smtClean="0"/>
              <a:t>Реснянская С.П.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071678"/>
            <a:ext cx="5186370" cy="3279470"/>
          </a:xfrm>
        </p:spPr>
        <p:txBody>
          <a:bodyPr/>
          <a:lstStyle/>
          <a:p>
            <a:r>
              <a:rPr lang="ru-RU" dirty="0" smtClean="0"/>
              <a:t>Доклад</a:t>
            </a:r>
          </a:p>
          <a:p>
            <a:r>
              <a:rPr lang="ru-RU" dirty="0" smtClean="0"/>
              <a:t>Плакаты</a:t>
            </a:r>
          </a:p>
          <a:p>
            <a:r>
              <a:rPr lang="ru-RU" dirty="0" smtClean="0"/>
              <a:t>Художественная декламация</a:t>
            </a:r>
          </a:p>
          <a:p>
            <a:r>
              <a:rPr lang="ru-RU" dirty="0" smtClean="0"/>
              <a:t>Сказка</a:t>
            </a:r>
          </a:p>
          <a:p>
            <a:r>
              <a:rPr lang="ru-RU" dirty="0" smtClean="0"/>
              <a:t>Рисунки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1142984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 конкурса выразительного чтения  басен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И.А. Крылова в честь 250-летия со дня рождения писателя: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место – Михайлова А.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место –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Реснянский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Победители  конкурса рисунков по басням И.А. Крылова: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Куликова Д.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Третьякова Д.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Брагина 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Рябцев С.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Михайлова 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1142984"/>
            <a:ext cx="8643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 конкурса плакатов по английскому языку по теме «Интернет: за и против»: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группа: Большакова Д.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Михайлова А.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Кущ Е.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группа: Брагина М.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Илюхина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1142984"/>
            <a:ext cx="864399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Активные участники конкурса плакатов по русскому языку по теме «Интернет: за и против»: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Глуштарь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Д.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Очилов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Евланпиев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группа: Александрова Н.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Кочешкова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Очилова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группа: Степанова У.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1142984"/>
            <a:ext cx="86439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сказки «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Интернетика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Глуштарь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Даниил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Создатель проекта «Интересные факты из жизни писателей»</a:t>
            </a:r>
          </a:p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Бабукина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Валерия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103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Неделя гуманитарных наук Отчёт–презентация о проделанной работе  </vt:lpstr>
      <vt:lpstr>Тема «Интернет: за и против»</vt:lpstr>
      <vt:lpstr>Члены МО гуманитарных предметов:</vt:lpstr>
      <vt:lpstr>Результаты проектов: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гуманитарных наук Отчёт–презентация о проделанной работе</dc:title>
  <dc:creator>User</dc:creator>
  <cp:lastModifiedBy>User</cp:lastModifiedBy>
  <cp:revision>10</cp:revision>
  <dcterms:created xsi:type="dcterms:W3CDTF">2019-03-15T11:20:12Z</dcterms:created>
  <dcterms:modified xsi:type="dcterms:W3CDTF">2019-03-15T13:39:11Z</dcterms:modified>
</cp:coreProperties>
</file>