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9" r:id="rId2"/>
    <p:sldId id="264" r:id="rId3"/>
    <p:sldId id="271" r:id="rId4"/>
    <p:sldId id="272" r:id="rId5"/>
    <p:sldId id="265" r:id="rId6"/>
    <p:sldId id="263" r:id="rId7"/>
    <p:sldId id="267" r:id="rId8"/>
    <p:sldId id="266" r:id="rId9"/>
    <p:sldId id="270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91312-56BE-48A0-B583-525C7D405ABC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C4A37-A554-4369-834B-A07AF717D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Шабаршина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Галина Владимировна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подготовке к ГИА по математике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veas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42"/>
            <a:ext cx="3772427" cy="3096057"/>
          </a:xfrm>
          <a:prstGeom prst="rect">
            <a:avLst/>
          </a:prstGeom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28604"/>
            <a:ext cx="928694" cy="928694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012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saveaspng (1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702344"/>
            <a:ext cx="4025264" cy="3679400"/>
          </a:xfrm>
          <a:prstGeom prst="rect">
            <a:avLst/>
          </a:prstGeom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8656" y="5000636"/>
            <a:ext cx="2497778" cy="455614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76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250033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Успехов в подготовке и удачи на экзамене!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28"/>
            <a:ext cx="728345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785926"/>
            <a:ext cx="7289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3714752"/>
            <a:ext cx="63436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05100" y="5000636"/>
            <a:ext cx="64389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66008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000108"/>
            <a:ext cx="6543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643050"/>
            <a:ext cx="6505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2700" y="2643182"/>
            <a:ext cx="65913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487" y="4071942"/>
            <a:ext cx="5772913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6591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71744"/>
            <a:ext cx="679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500570"/>
            <a:ext cx="65627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72326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4"/>
            <a:ext cx="728345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24550"/>
            <a:ext cx="59340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4000504"/>
            <a:ext cx="7334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2643182"/>
            <a:ext cx="72136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подготовке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75642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596305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592069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500174"/>
            <a:ext cx="591744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3929042"/>
            <a:ext cx="59338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что обратить внимание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66005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142852"/>
            <a:ext cx="398974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785794"/>
            <a:ext cx="400052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3116"/>
            <a:ext cx="571907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3" y="4429132"/>
            <a:ext cx="416151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643578"/>
            <a:ext cx="801600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20</Words>
  <PresentationFormat>Экран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Шабаршина Галина Владимировна</vt:lpstr>
      <vt:lpstr>Слайд 2</vt:lpstr>
      <vt:lpstr>Слайд 3</vt:lpstr>
      <vt:lpstr>Слайд 4</vt:lpstr>
      <vt:lpstr>Слайд 5</vt:lpstr>
      <vt:lpstr>По подготовке</vt:lpstr>
      <vt:lpstr>Слайд 7</vt:lpstr>
      <vt:lpstr>На что обратить внимание</vt:lpstr>
      <vt:lpstr>Слайд 9</vt:lpstr>
      <vt:lpstr>Слайд 10</vt:lpstr>
      <vt:lpstr>Успехов в подготовке и удачи на экзамене!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шабаршина</dc:creator>
  <cp:lastModifiedBy>галина шабаршина</cp:lastModifiedBy>
  <cp:revision>84</cp:revision>
  <dcterms:created xsi:type="dcterms:W3CDTF">2020-09-10T19:10:57Z</dcterms:created>
  <dcterms:modified xsi:type="dcterms:W3CDTF">2021-01-22T05:57:36Z</dcterms:modified>
</cp:coreProperties>
</file>